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27AF0-602D-4677-81B5-70B48F9DB7D7}" type="datetimeFigureOut">
              <a:rPr lang="en-US" smtClean="0"/>
              <a:pPr/>
              <a:t>11/17/2006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9DCC-965D-4426-9F69-AE2D849B7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Woodgrove</a:t>
            </a:r>
            <a:r>
              <a:rPr lang="en-US" dirty="0" smtClean="0"/>
              <a:t> </a:t>
            </a:r>
            <a:r>
              <a:rPr lang="en-US" dirty="0" smtClean="0"/>
              <a:t>Bank, LLC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Vendor Bids for New ATMs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Bids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ph idx="1"/>
          </p:nvPr>
        </p:nvGraphicFramePr>
        <p:xfrm>
          <a:off x="952500" y="2057400"/>
          <a:ext cx="7239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467"/>
                <a:gridCol w="1871133"/>
                <a:gridCol w="1066800"/>
                <a:gridCol w="1143000"/>
                <a:gridCol w="1308100"/>
                <a:gridCol w="12065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Price Holds</a:t>
                      </a:r>
                      <a:r>
                        <a:rPr lang="en-US" baseline="0" dirty="0" smtClean="0"/>
                        <a:t> (days)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Warranty (years)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Datum Corp.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$98,500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 Metrics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1515TG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$101,800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Touch-Val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$99,000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Smith &amp; Co.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$100,250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True-Touch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TT7809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$95,700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59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Woodgrove Bank, LLC</vt:lpstr>
      <vt:lpstr>Overview of Bids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Huddleston</dc:creator>
  <cp:lastModifiedBy>Cat Skintik</cp:lastModifiedBy>
  <cp:revision>21</cp:revision>
  <dcterms:created xsi:type="dcterms:W3CDTF">2006-11-12T23:36:12Z</dcterms:created>
  <dcterms:modified xsi:type="dcterms:W3CDTF">2006-11-17T15:09:33Z</dcterms:modified>
</cp:coreProperties>
</file>